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9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7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4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1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1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2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3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2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2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5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nl/895951389/omgaan-met-verschillen-h3-flash-cards/?i=4b80le&amp;x=1jqt" TargetMode="External"/><Relationship Id="rId2" Type="http://schemas.openxmlformats.org/officeDocument/2006/relationships/hyperlink" Target="https://quizlet.com/nl/895941042/leerlingen-begeleiden-h2-flash-cards/?i=4b80le&amp;x=1jq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quizlet.com/nl/895966786/specifieke-onderwijsbehoeften-op-het-gebied-van-gedrag-flash-cards/?i=4b80le&amp;x=1jq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12FBC4-0F87-E531-DAD4-1C372431C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r>
              <a:rPr lang="nl-NL" sz="8000" dirty="0"/>
              <a:t>WP QA: </a:t>
            </a:r>
            <a:r>
              <a:rPr lang="nl-NL" sz="8000" dirty="0" err="1"/>
              <a:t>Onderwijs-assistent</a:t>
            </a:r>
            <a:endParaRPr lang="nl-NL" sz="8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CAE783-58B9-E2CD-12D6-A08BC27C5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r>
              <a:rPr lang="nl-NL" dirty="0"/>
              <a:t>Week 6 les 2</a:t>
            </a:r>
          </a:p>
          <a:p>
            <a:r>
              <a:rPr lang="nl-NL" dirty="0"/>
              <a:t>Oefenen voor de toets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47B547"/>
          </a:solidFill>
          <a:ln w="38100" cap="rnd">
            <a:solidFill>
              <a:srgbClr val="47B54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ovenaanzicht van houten bureau met plant, wit toetsenbord, koffie in een witte mok, notitieblok en pen">
            <a:extLst>
              <a:ext uri="{FF2B5EF4-FFF2-40B4-BE49-F238E27FC236}">
                <a16:creationId xmlns:a16="http://schemas.microsoft.com/office/drawing/2014/main" id="{F3237528-6FD0-136A-D6A2-2284A5EC87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90" r="16154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3870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AB120-1861-BD30-1C3C-7A39DEDE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VAndaag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AD39E3-7307-DDF2-4455-9763DFED6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QA: waar gaat de toets over?</a:t>
            </a:r>
          </a:p>
          <a:p>
            <a:r>
              <a:rPr lang="nl-NL" dirty="0"/>
              <a:t>QA: </a:t>
            </a:r>
            <a:r>
              <a:rPr lang="nl-NL" dirty="0" err="1"/>
              <a:t>quizlet</a:t>
            </a:r>
            <a:endParaRPr lang="nl-NL" dirty="0"/>
          </a:p>
          <a:p>
            <a:r>
              <a:rPr lang="nl-NL" dirty="0"/>
              <a:t>QA: voorbeeldvragen</a:t>
            </a:r>
          </a:p>
          <a:p>
            <a:r>
              <a:rPr lang="nl-NL" dirty="0"/>
              <a:t>WP: Aan de slag</a:t>
            </a:r>
          </a:p>
        </p:txBody>
      </p:sp>
    </p:spTree>
    <p:extLst>
      <p:ext uri="{BB962C8B-B14F-4D97-AF65-F5344CB8AC3E}">
        <p14:creationId xmlns:p14="http://schemas.microsoft.com/office/powerpoint/2010/main" val="51614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9A355-E7EC-C2BD-ECDF-4313B4F5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QA: waar gaat de toets over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DFE663-3483-5C5B-E99C-7EC60FD0D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9382"/>
            <a:ext cx="15508416" cy="5278195"/>
          </a:xfrm>
        </p:spPr>
        <p:txBody>
          <a:bodyPr/>
          <a:lstStyle/>
          <a:p>
            <a:r>
              <a:rPr lang="nl-NL" dirty="0"/>
              <a:t>Theorie van de QA-lessen</a:t>
            </a:r>
          </a:p>
          <a:p>
            <a:r>
              <a:rPr lang="nl-NL" dirty="0"/>
              <a:t>Nu pedagogisch werk H2 H3 H5</a:t>
            </a:r>
            <a:br>
              <a:rPr lang="nl-NL" dirty="0"/>
            </a:br>
            <a:r>
              <a:rPr lang="nl-NL" dirty="0"/>
              <a:t>Leerlingen begeleiden</a:t>
            </a:r>
            <a:br>
              <a:rPr lang="nl-NL" dirty="0"/>
            </a:br>
            <a:r>
              <a:rPr lang="nl-NL" dirty="0"/>
              <a:t>Omgaan met verschillen</a:t>
            </a:r>
            <a:br>
              <a:rPr lang="nl-NL" dirty="0"/>
            </a:br>
            <a:r>
              <a:rPr lang="nl-NL" dirty="0"/>
              <a:t>Specifieke onderwijsbehoeften op het gebied van gedrag</a:t>
            </a:r>
          </a:p>
        </p:txBody>
      </p:sp>
      <p:pic>
        <p:nvPicPr>
          <p:cNvPr id="1026" name="Picture 2" descr="Profielboek Onderwijsassistent - Pedagogiek LB">
            <a:extLst>
              <a:ext uri="{FF2B5EF4-FFF2-40B4-BE49-F238E27FC236}">
                <a16:creationId xmlns:a16="http://schemas.microsoft.com/office/drawing/2014/main" id="{A576A9A7-B207-4039-FEE8-39B225E02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133" y="2323279"/>
            <a:ext cx="2935923" cy="338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94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D1AD2-B836-3970-658B-457469C6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Qa</a:t>
            </a:r>
            <a:r>
              <a:rPr lang="nl-NL" dirty="0"/>
              <a:t> </a:t>
            </a:r>
            <a:r>
              <a:rPr lang="nl-NL" dirty="0" err="1"/>
              <a:t>quizlet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33B689-16CC-1D56-1452-0DFDF8EDD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https://quizlet.com/nl/895941042/leerlingen-begeleiden-h2-flash-cards/?i=4b80le&amp;x=1jqt</a:t>
            </a:r>
            <a:endParaRPr lang="nl-NL" dirty="0"/>
          </a:p>
          <a:p>
            <a:r>
              <a:rPr lang="nl-NL" dirty="0">
                <a:hlinkClick r:id="rId3"/>
              </a:rPr>
              <a:t>https://quizlet.com/nl/895951389/omgaan-met-verschillen-h3-flash-cards/?i=4b80le&amp;x=1jqt</a:t>
            </a:r>
            <a:endParaRPr lang="nl-NL" dirty="0"/>
          </a:p>
          <a:p>
            <a:r>
              <a:rPr lang="nl-NL" b="0" i="0" dirty="0">
                <a:solidFill>
                  <a:srgbClr val="282E3E"/>
                </a:solidFill>
                <a:effectLst/>
                <a:latin typeface="hurme_no2-webfont"/>
                <a:hlinkClick r:id="rId4"/>
              </a:rPr>
              <a:t>https://quizlet.com/nl/895966786/specifieke-onderwijsbehoeften-op-het-gebied-van-gedrag-flash-cards/?i=4b80le&amp;x=1jqt</a:t>
            </a:r>
            <a:endParaRPr lang="nl-NL" b="0" i="0" dirty="0">
              <a:solidFill>
                <a:srgbClr val="282E3E"/>
              </a:solidFill>
              <a:effectLst/>
              <a:latin typeface="hurme_no2-webfont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740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17295-9CD7-2C56-2905-4E004F18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Qa</a:t>
            </a:r>
            <a:r>
              <a:rPr lang="nl-NL" dirty="0"/>
              <a:t> Voorbeeldvragen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11097D9-3A1E-73C6-E41D-751BCB1878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792208"/>
            <a:ext cx="9875524" cy="25263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3200" b="1" i="0" u="none" strike="noStrike" cap="none" normalizeH="0" baseline="0" dirty="0">
                <a:ln>
                  <a:noFill/>
                </a:ln>
                <a:solidFill>
                  <a:srgbClr val="004555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Welke interne factor kan het leren beïnvloeden?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Leergierigheid.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Leeromgeving.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Structuur.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Motivatie van de omgeving.</a:t>
            </a:r>
            <a:endParaRPr kumimoji="0" lang="nl-NL" altLang="nl-N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2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17295-9CD7-2C56-2905-4E004F18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Qa</a:t>
            </a:r>
            <a:r>
              <a:rPr lang="nl-NL" dirty="0"/>
              <a:t> Voorbeeldvragen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11097D9-3A1E-73C6-E41D-751BCB1878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83846"/>
            <a:ext cx="7899407" cy="27430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buNone/>
            </a:pPr>
            <a:r>
              <a:rPr lang="nl-NL" sz="3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Wat zijn eigenschappen van faalangst?</a:t>
            </a:r>
          </a:p>
          <a:p>
            <a:pPr marL="342900" lvl="0" indent="-342900">
              <a:buFont typeface="+mj-lt"/>
              <a:buAutoNum type="alphaLcPeriod"/>
            </a:pPr>
            <a:r>
              <a:rPr lang="nl-NL" sz="3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Een internaliserend gedragsprobleem</a:t>
            </a:r>
          </a:p>
          <a:p>
            <a:pPr marL="342900" lvl="0" indent="-342900">
              <a:buFont typeface="+mj-lt"/>
              <a:buAutoNum type="alphaLcPeriod"/>
            </a:pPr>
            <a:r>
              <a:rPr lang="nl-NL" sz="3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Een </a:t>
            </a:r>
            <a:r>
              <a:rPr lang="nl-NL" sz="32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externaliserend</a:t>
            </a:r>
            <a:r>
              <a:rPr lang="nl-NL" sz="3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NL" sz="32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gedragprobleem</a:t>
            </a:r>
            <a:endParaRPr lang="nl-NL" sz="3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nl-NL" sz="3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Een internaliserend leerprobleem</a:t>
            </a:r>
          </a:p>
          <a:p>
            <a:pPr marL="342900" lvl="0" indent="-342900">
              <a:buFont typeface="+mj-lt"/>
              <a:buAutoNum type="alphaLcPeriod"/>
            </a:pPr>
            <a:r>
              <a:rPr lang="nl-NL" sz="3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Een </a:t>
            </a:r>
            <a:r>
              <a:rPr lang="nl-NL" sz="32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externaliserend</a:t>
            </a:r>
            <a:r>
              <a:rPr lang="nl-NL" sz="3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leerprobleem</a:t>
            </a:r>
          </a:p>
        </p:txBody>
      </p:sp>
    </p:spTree>
    <p:extLst>
      <p:ext uri="{BB962C8B-B14F-4D97-AF65-F5344CB8AC3E}">
        <p14:creationId xmlns:p14="http://schemas.microsoft.com/office/powerpoint/2010/main" val="158661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17295-9CD7-2C56-2905-4E004F18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Qa</a:t>
            </a:r>
            <a:r>
              <a:rPr lang="nl-NL" dirty="0"/>
              <a:t> Voorbeeldvragen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11097D9-3A1E-73C6-E41D-751BCB1878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84134"/>
            <a:ext cx="10785004" cy="27424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buNone/>
            </a:pPr>
            <a:r>
              <a:rPr lang="nl-NL" sz="32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is objectief </a:t>
            </a:r>
            <a:r>
              <a:rPr lang="nl-NL" sz="3200" b="1" dirty="0" err="1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observen</a:t>
            </a:r>
            <a:r>
              <a:rPr lang="nl-NL" sz="32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nl-NL" sz="3200" b="1" dirty="0">
              <a:effectLst/>
              <a:latin typeface="Gill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nl-NL" sz="3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Leerlingen waarnemen en daar een oordeel uit trekken</a:t>
            </a:r>
            <a:endParaRPr lang="nl-NL" sz="3200" dirty="0">
              <a:effectLst/>
              <a:latin typeface="Gill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nl-NL" sz="3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Leerlingen waarnemen en daar geen oordeel uit trekken</a:t>
            </a:r>
            <a:endParaRPr lang="nl-NL" sz="3200" dirty="0">
              <a:effectLst/>
              <a:latin typeface="Gill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nl-NL" sz="3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Leerlingen waarnemen op basis van verwachtingen</a:t>
            </a:r>
            <a:endParaRPr lang="nl-NL" sz="3200" dirty="0">
              <a:effectLst/>
              <a:latin typeface="Gill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nl-NL" sz="3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Leerlingen waarnemen op basis van jouw eigen mening</a:t>
            </a:r>
            <a:endParaRPr lang="nl-NL" sz="3200" dirty="0">
              <a:effectLst/>
              <a:latin typeface="Gill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9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A139D-A218-773B-4306-2967F390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Werkplaats: aan de slag	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32D0E2-5E7B-40A6-3CCE-52DD717C7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IBO</a:t>
            </a:r>
          </a:p>
          <a:p>
            <a:r>
              <a:rPr lang="nl-NL" dirty="0"/>
              <a:t>Love en Sense</a:t>
            </a:r>
          </a:p>
          <a:p>
            <a:r>
              <a:rPr lang="nl-NL" dirty="0"/>
              <a:t>Presentaties</a:t>
            </a:r>
          </a:p>
          <a:p>
            <a:r>
              <a:rPr lang="nl-NL" dirty="0"/>
              <a:t>Andere schoolzaken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549841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2E24"/>
      </a:dk2>
      <a:lt2>
        <a:srgbClr val="E8E2E8"/>
      </a:lt2>
      <a:accent1>
        <a:srgbClr val="47B547"/>
      </a:accent1>
      <a:accent2>
        <a:srgbClr val="6CB13B"/>
      </a:accent2>
      <a:accent3>
        <a:srgbClr val="98A942"/>
      </a:accent3>
      <a:accent4>
        <a:srgbClr val="B1933B"/>
      </a:accent4>
      <a:accent5>
        <a:srgbClr val="C3744D"/>
      </a:accent5>
      <a:accent6>
        <a:srgbClr val="B13B45"/>
      </a:accent6>
      <a:hlink>
        <a:srgbClr val="AF743A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215</Words>
  <Application>Microsoft Office PowerPoint</Application>
  <PresentationFormat>Breedbeeld</PresentationFormat>
  <Paragraphs>38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6" baseType="lpstr">
      <vt:lpstr>Arial</vt:lpstr>
      <vt:lpstr>Gill Sans</vt:lpstr>
      <vt:lpstr>hurme_no2-webfont</vt:lpstr>
      <vt:lpstr>Open Sans</vt:lpstr>
      <vt:lpstr>The Hand Bold</vt:lpstr>
      <vt:lpstr>The Serif Hand Black</vt:lpstr>
      <vt:lpstr>Trebuchet MS</vt:lpstr>
      <vt:lpstr>SketchyVTI</vt:lpstr>
      <vt:lpstr>WP QA: Onderwijs-assistent</vt:lpstr>
      <vt:lpstr>VAndaag</vt:lpstr>
      <vt:lpstr>QA: waar gaat de toets over</vt:lpstr>
      <vt:lpstr>Qa quizlet</vt:lpstr>
      <vt:lpstr>Qa Voorbeeldvragen</vt:lpstr>
      <vt:lpstr>Qa Voorbeeldvragen</vt:lpstr>
      <vt:lpstr>Qa Voorbeeldvragen</vt:lpstr>
      <vt:lpstr>Werkplaats: aan de slag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QA: Onderwijs-assistent</dc:title>
  <dc:creator>Freddy Vredegoor</dc:creator>
  <cp:lastModifiedBy>Freddy Vredegoor</cp:lastModifiedBy>
  <cp:revision>1</cp:revision>
  <dcterms:created xsi:type="dcterms:W3CDTF">2024-03-21T11:41:59Z</dcterms:created>
  <dcterms:modified xsi:type="dcterms:W3CDTF">2024-03-21T11:56:13Z</dcterms:modified>
</cp:coreProperties>
</file>